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650759-DBA9-4F0B-8BBC-ABC5D2DBD62B}" type="datetimeFigureOut">
              <a:rPr lang="en-US" smtClean="0"/>
              <a:t>10/23/2020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0D1B37-9546-483C-BE44-B95B936BBA9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GRAPH THEORY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Ms.NirushaShetty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Asst.Professor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Dep. Of Mathematics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2133601"/>
            <a:ext cx="666577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 Definitions: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linear graph (or simply a graph) G=(V,E) consists of a set of objects V={v1,v2,…..,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 called vertices, and another  set E={e1,e2,…,en}, whose elements are called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edges,such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that each edge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identified with an unordered pair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vi,vj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 of  vertices. The vertices vi,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associates with edge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called end vertices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edge to be associates with a vertex pair (vi,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Such an edge having the same vertex as both its end-vertices is called a self-loop(loop)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graph that has neither self-loops nor parallel edges is called a simple graph.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6888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A                     B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C                          D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4419600"/>
            <a:ext cx="2209800" cy="1524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48000" y="3962400"/>
            <a:ext cx="533400" cy="609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flipH="1" flipV="1">
            <a:off x="3657600" y="5334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791200" y="2971800"/>
            <a:ext cx="2286000" cy="1600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124200" y="5334000"/>
            <a:ext cx="609600" cy="598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2895600" y="1447800"/>
            <a:ext cx="2057400" cy="13716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Triangle 16"/>
          <p:cNvSpPr/>
          <p:nvPr/>
        </p:nvSpPr>
        <p:spPr>
          <a:xfrm>
            <a:off x="685800" y="2362200"/>
            <a:ext cx="2209800" cy="4572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800" dirty="0" smtClean="0">
                <a:solidFill>
                  <a:srgbClr val="7030A0"/>
                </a:solidFill>
              </a:rPr>
              <a:t>Incidence and degree :</a:t>
            </a:r>
            <a:endParaRPr lang="en-US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956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When a vertex vi is an end vertex of some edge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vi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said to be incident with (on or to) each other.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The number of edges incident on a vertex vi, with self loop counted twice, is called the degree, d(vi) of vertex vi.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229600" cy="438912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Isolated vertex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Pendent vertex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Null graph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walk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Path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 smtClean="0"/>
              <a:t>Circuit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 A vertex having no incident edge is called an isolated vertex.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In other words, isolated vertices are vertices with zero degree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A vertex of degree one is called a pendent vertex or an end vertex.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A graph without any edges is </a:t>
            </a:r>
            <a:r>
              <a:rPr lang="en-US" dirty="0" err="1" smtClean="0"/>
              <a:t>caleed</a:t>
            </a:r>
            <a:r>
              <a:rPr lang="en-US" dirty="0" smtClean="0"/>
              <a:t> null graph.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In other words every vertex in a null graph is isolated  vertex.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38912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walk is defined as a finite alternating sequence of vertices and edges, beginning and ending with vertices, such that each edge is incident with the vertices preceding and following it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edge appear more than once in a walk.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open walk in which no vertex appear more than once is called path.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terminal vertices of a path are of degree one.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And rest of vertices are of degree two in path.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A closed walk in which no vertex appear more than once is called a circuit.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 circuit is a closed, non-intersecting walk.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 </a:t>
            </a:r>
            <a:r>
              <a:rPr lang="en-US" dirty="0" smtClean="0"/>
              <a:t>Every vertex in a circuit is of degree two.</a:t>
            </a:r>
          </a:p>
          <a:p>
            <a:pPr>
              <a:buFont typeface="Courier New" pitchFamily="49" charset="0"/>
              <a:buChar char="o"/>
            </a:pPr>
            <a:r>
              <a:rPr lang="en-US" dirty="0" smtClean="0"/>
              <a:t>A circuit is also called a cycle.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</TotalTime>
  <Words>417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GRAPH THEORY</vt:lpstr>
      <vt:lpstr>Basic Definitions:</vt:lpstr>
      <vt:lpstr>Slide 3</vt:lpstr>
      <vt:lpstr>Examples:</vt:lpstr>
      <vt:lpstr> Incidence and degree :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 THEORY</dc:title>
  <dc:creator>Windows User</dc:creator>
  <cp:lastModifiedBy>Windows User</cp:lastModifiedBy>
  <cp:revision>6</cp:revision>
  <dcterms:created xsi:type="dcterms:W3CDTF">2020-10-23T10:14:20Z</dcterms:created>
  <dcterms:modified xsi:type="dcterms:W3CDTF">2020-10-23T11:08:23Z</dcterms:modified>
</cp:coreProperties>
</file>